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2" r:id="rId5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655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573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90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79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51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66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56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47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49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171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598F7-CA3E-402E-BFD5-B020F8BBFE59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07C29-FFBA-4A74-8D4B-3E68E25B7A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298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EE8E6-2B42-B640-DC4A-E0A64DB39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9259EDB-BB34-CB0A-C2EE-B580770FF055}"/>
              </a:ext>
            </a:extLst>
          </p:cNvPr>
          <p:cNvSpPr txBox="1"/>
          <p:nvPr/>
        </p:nvSpPr>
        <p:spPr>
          <a:xfrm>
            <a:off x="578358" y="261610"/>
            <a:ext cx="9180000" cy="392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Gabarit pour étiquettes (8,5 X 10 cm) de barre sonore (position horizontale)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6532B08-8D28-9B80-D2B2-0397EDB422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447966"/>
              </p:ext>
            </p:extLst>
          </p:nvPr>
        </p:nvGraphicFramePr>
        <p:xfrm>
          <a:off x="755906" y="1979837"/>
          <a:ext cx="9180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4218289720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1164348296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378662627"/>
                    </a:ext>
                  </a:extLst>
                </a:gridCol>
              </a:tblGrid>
              <a:tr h="3600000"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17198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912DB138-7A85-5DF0-918F-5772CED91776}"/>
              </a:ext>
            </a:extLst>
          </p:cNvPr>
          <p:cNvSpPr txBox="1"/>
          <p:nvPr/>
        </p:nvSpPr>
        <p:spPr>
          <a:xfrm>
            <a:off x="688086" y="775165"/>
            <a:ext cx="5344668" cy="711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Cliquer sur une case 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Saisir le texte et/ou insérer une image 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358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94CE2-1CAF-977F-57F2-524B96C3D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D4C54CD-5DA6-062A-7FBE-8B2D5496D747}"/>
              </a:ext>
            </a:extLst>
          </p:cNvPr>
          <p:cNvSpPr txBox="1"/>
          <p:nvPr/>
        </p:nvSpPr>
        <p:spPr>
          <a:xfrm>
            <a:off x="578358" y="261610"/>
            <a:ext cx="9180000" cy="392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Gabarit pour étiquettes (8,5 X 10 cm) de barre sonore (position horizontale)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F6D9D395-6EB7-F5F1-38D1-9429BD81DD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929307"/>
              </p:ext>
            </p:extLst>
          </p:nvPr>
        </p:nvGraphicFramePr>
        <p:xfrm>
          <a:off x="755906" y="1979837"/>
          <a:ext cx="9180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4218289720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1164348296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378662627"/>
                    </a:ext>
                  </a:extLst>
                </a:gridCol>
              </a:tblGrid>
              <a:tr h="3600000"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171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704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4303E-1013-DDE1-CC3B-BDF84D950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1F1B64E-CCB2-9A35-5547-B1E23E30BB26}"/>
              </a:ext>
            </a:extLst>
          </p:cNvPr>
          <p:cNvSpPr txBox="1"/>
          <p:nvPr/>
        </p:nvSpPr>
        <p:spPr>
          <a:xfrm>
            <a:off x="578358" y="261610"/>
            <a:ext cx="9180000" cy="392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Gabarit pour étiquettes (10 x 8,5 cm) de barre sonore (position verticale)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F67DF56-566E-6F85-5800-9B4D539E0A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92109"/>
              </p:ext>
            </p:extLst>
          </p:nvPr>
        </p:nvGraphicFramePr>
        <p:xfrm>
          <a:off x="1318010" y="2171860"/>
          <a:ext cx="7200000" cy="3040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0">
                  <a:extLst>
                    <a:ext uri="{9D8B030D-6E8A-4147-A177-3AD203B41FA5}">
                      <a16:colId xmlns:a16="http://schemas.microsoft.com/office/drawing/2014/main" val="4218289720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1164348296"/>
                    </a:ext>
                  </a:extLst>
                </a:gridCol>
              </a:tblGrid>
              <a:tr h="3040220"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17198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54EA8EA3-1147-91D9-0A79-916459C1C7B4}"/>
              </a:ext>
            </a:extLst>
          </p:cNvPr>
          <p:cNvSpPr txBox="1"/>
          <p:nvPr/>
        </p:nvSpPr>
        <p:spPr>
          <a:xfrm>
            <a:off x="755906" y="961449"/>
            <a:ext cx="5344668" cy="711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Cliquer sur une case 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1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Saisir le texte et/ou insérer une image 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863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FD000-DB56-EEDE-86ED-DD4F6E823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7FEEECD-2F52-12F2-3503-F40EDF61696E}"/>
              </a:ext>
            </a:extLst>
          </p:cNvPr>
          <p:cNvSpPr txBox="1"/>
          <p:nvPr/>
        </p:nvSpPr>
        <p:spPr>
          <a:xfrm>
            <a:off x="578358" y="261610"/>
            <a:ext cx="9180000" cy="392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Gabarit pour étiquettes (10 x 8,5 cm) de barre sonore (position verticale)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6F0C508-8D55-582B-8B06-BBF9D4603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862566"/>
              </p:ext>
            </p:extLst>
          </p:nvPr>
        </p:nvGraphicFramePr>
        <p:xfrm>
          <a:off x="1568358" y="937420"/>
          <a:ext cx="7200000" cy="3040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0">
                  <a:extLst>
                    <a:ext uri="{9D8B030D-6E8A-4147-A177-3AD203B41FA5}">
                      <a16:colId xmlns:a16="http://schemas.microsoft.com/office/drawing/2014/main" val="4218289720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1164348296"/>
                    </a:ext>
                  </a:extLst>
                </a:gridCol>
              </a:tblGrid>
              <a:tr h="3040220"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171985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2CAD2180-B5B8-0A44-E5AA-3A1481E4D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536833"/>
              </p:ext>
            </p:extLst>
          </p:nvPr>
        </p:nvGraphicFramePr>
        <p:xfrm>
          <a:off x="1568358" y="4079908"/>
          <a:ext cx="7200000" cy="3040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0">
                  <a:extLst>
                    <a:ext uri="{9D8B030D-6E8A-4147-A177-3AD203B41FA5}">
                      <a16:colId xmlns:a16="http://schemas.microsoft.com/office/drawing/2014/main" val="4218289720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1164348296"/>
                    </a:ext>
                  </a:extLst>
                </a:gridCol>
              </a:tblGrid>
              <a:tr h="3040220"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171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1093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100</TotalTime>
  <Words>90</Words>
  <Application>Microsoft Office PowerPoint</Application>
  <PresentationFormat>Personnalisé</PresentationFormat>
  <Paragraphs>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 Nad</dc:creator>
  <cp:lastModifiedBy>Pat Nad</cp:lastModifiedBy>
  <cp:revision>2</cp:revision>
  <cp:lastPrinted>2025-04-01T12:35:59Z</cp:lastPrinted>
  <dcterms:created xsi:type="dcterms:W3CDTF">2025-04-01T11:02:55Z</dcterms:created>
  <dcterms:modified xsi:type="dcterms:W3CDTF">2025-04-01T12:48:33Z</dcterms:modified>
</cp:coreProperties>
</file>